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4" r:id="rId4"/>
    <p:sldId id="257" r:id="rId5"/>
    <p:sldId id="258" r:id="rId6"/>
    <p:sldId id="263" r:id="rId7"/>
    <p:sldId id="259" r:id="rId8"/>
    <p:sldId id="260" r:id="rId9"/>
    <p:sldId id="261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66" d="100"/>
          <a:sy n="66" d="100"/>
        </p:scale>
        <p:origin x="679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93D37-40C8-46FC-BBF9-2CD07625F8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CHESS SHOOTER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8F285C-06AF-4BA7-9187-8CC0B5B9E8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sz="2800" b="1" dirty="0"/>
              <a:t>GAME IN UNITY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BY : MARIOS PAFITIS (xpafit00), Leonidas </a:t>
            </a:r>
            <a:r>
              <a:rPr lang="en-US" sz="1800" dirty="0" err="1"/>
              <a:t>Achilleos</a:t>
            </a:r>
            <a:r>
              <a:rPr lang="en-US" sz="1800" dirty="0"/>
              <a:t> (xachil00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041770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DCD85-6606-4D1B-A656-8C09358767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Thank you for your attention!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F009BE-BAB9-40EE-BC9A-8085302A65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426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AE5CB-C47D-44AB-A27B-BB5AD5C9A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79D25-61CA-45AD-8BD4-1869FADBA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Type: </a:t>
            </a:r>
            <a:r>
              <a:rPr lang="en-US" dirty="0"/>
              <a:t>3D Top-Down Shooter</a:t>
            </a:r>
          </a:p>
          <a:p>
            <a:r>
              <a:rPr lang="en-US" b="1" dirty="0"/>
              <a:t>Technologies: </a:t>
            </a:r>
          </a:p>
          <a:p>
            <a:pPr lvl="1"/>
            <a:r>
              <a:rPr lang="en-US" dirty="0"/>
              <a:t>Unity </a:t>
            </a:r>
          </a:p>
          <a:p>
            <a:pPr lvl="1"/>
            <a:r>
              <a:rPr lang="en-US" dirty="0"/>
              <a:t>Blender (3D Graphics)</a:t>
            </a:r>
          </a:p>
          <a:p>
            <a:pPr lvl="1"/>
            <a:r>
              <a:rPr lang="en-US" dirty="0"/>
              <a:t>Photoshop CC – Procreate (2D UI Elements)</a:t>
            </a:r>
          </a:p>
          <a:p>
            <a:pPr lvl="1"/>
            <a:r>
              <a:rPr lang="en-US" dirty="0"/>
              <a:t>Premiere Pro (Gameplay Video Editing)</a:t>
            </a:r>
          </a:p>
        </p:txBody>
      </p:sp>
    </p:spTree>
    <p:extLst>
      <p:ext uri="{BB962C8B-B14F-4D97-AF65-F5344CB8AC3E}">
        <p14:creationId xmlns:p14="http://schemas.microsoft.com/office/powerpoint/2010/main" val="1876460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4EE96-201B-4702-9DA9-C10ECF395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55530"/>
            <a:ext cx="9905998" cy="735721"/>
          </a:xfrm>
        </p:spPr>
        <p:txBody>
          <a:bodyPr/>
          <a:lstStyle/>
          <a:p>
            <a:pPr algn="ctr"/>
            <a:r>
              <a:rPr lang="en-US" dirty="0"/>
              <a:t>5 WAVES, Enemies &amp; GUNS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E47105-6048-4056-9CC2-357D7BE4DE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034"/>
          <a:stretch/>
        </p:blipFill>
        <p:spPr>
          <a:xfrm>
            <a:off x="4229490" y="800312"/>
            <a:ext cx="3899798" cy="2743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75B777-AA6B-4309-A1A3-FE65B69FD2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167"/>
          <a:stretch/>
        </p:blipFill>
        <p:spPr>
          <a:xfrm>
            <a:off x="315721" y="801972"/>
            <a:ext cx="3746993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735365-5A2F-45EB-9F9F-FB0066952C6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1747"/>
          <a:stretch/>
        </p:blipFill>
        <p:spPr>
          <a:xfrm>
            <a:off x="6331352" y="3869260"/>
            <a:ext cx="3816267" cy="2743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8D023F2-D670-495A-B3A4-98A933F51BE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1747"/>
          <a:stretch/>
        </p:blipFill>
        <p:spPr>
          <a:xfrm>
            <a:off x="1849543" y="3869257"/>
            <a:ext cx="3816266" cy="2743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A01A644-ECE5-4DDE-BDB6-F0661B46FDE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1747"/>
          <a:stretch/>
        </p:blipFill>
        <p:spPr>
          <a:xfrm>
            <a:off x="8296064" y="800312"/>
            <a:ext cx="3816266" cy="2743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328912B-D269-4243-A425-FC5C13CBE7E7}"/>
              </a:ext>
            </a:extLst>
          </p:cNvPr>
          <p:cNvSpPr txBox="1"/>
          <p:nvPr/>
        </p:nvSpPr>
        <p:spPr>
          <a:xfrm>
            <a:off x="315721" y="2897181"/>
            <a:ext cx="7521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1</a:t>
            </a:r>
            <a:r>
              <a:rPr lang="en-US" sz="3600" baseline="30000" dirty="0"/>
              <a:t>st</a:t>
            </a:r>
            <a:r>
              <a:rPr lang="en-US" sz="3600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69D7199-FEDC-43DC-961C-E9B0889F5B10}"/>
              </a:ext>
            </a:extLst>
          </p:cNvPr>
          <p:cNvSpPr txBox="1"/>
          <p:nvPr/>
        </p:nvSpPr>
        <p:spPr>
          <a:xfrm>
            <a:off x="4192042" y="2897181"/>
            <a:ext cx="9973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2</a:t>
            </a:r>
            <a:r>
              <a:rPr lang="en-US" sz="3600" baseline="30000" dirty="0"/>
              <a:t>nd</a:t>
            </a:r>
            <a:r>
              <a:rPr lang="en-US" sz="3600" dirty="0"/>
              <a:t>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B515CD-015F-4491-9937-D993FB67B19B}"/>
              </a:ext>
            </a:extLst>
          </p:cNvPr>
          <p:cNvSpPr txBox="1"/>
          <p:nvPr/>
        </p:nvSpPr>
        <p:spPr>
          <a:xfrm>
            <a:off x="8320994" y="2897180"/>
            <a:ext cx="9653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3</a:t>
            </a:r>
            <a:r>
              <a:rPr lang="en-US" sz="3600" baseline="30000" dirty="0"/>
              <a:t>rd</a:t>
            </a:r>
            <a:r>
              <a:rPr lang="en-US" sz="3600" dirty="0"/>
              <a:t>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64094D-BB55-4CAC-88B4-E714935B43DE}"/>
              </a:ext>
            </a:extLst>
          </p:cNvPr>
          <p:cNvSpPr txBox="1"/>
          <p:nvPr/>
        </p:nvSpPr>
        <p:spPr>
          <a:xfrm>
            <a:off x="1849543" y="5966126"/>
            <a:ext cx="9108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4</a:t>
            </a:r>
            <a:r>
              <a:rPr lang="en-US" sz="3600" baseline="30000" dirty="0"/>
              <a:t>th</a:t>
            </a:r>
            <a:r>
              <a:rPr lang="en-US" sz="3600" dirty="0"/>
              <a:t>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A7B04FC-4B44-4E63-901D-C636CEAF75E4}"/>
              </a:ext>
            </a:extLst>
          </p:cNvPr>
          <p:cNvSpPr txBox="1"/>
          <p:nvPr/>
        </p:nvSpPr>
        <p:spPr>
          <a:xfrm>
            <a:off x="6331352" y="5966126"/>
            <a:ext cx="9108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5</a:t>
            </a:r>
            <a:r>
              <a:rPr lang="en-US" sz="3600" baseline="30000" dirty="0"/>
              <a:t>th</a:t>
            </a:r>
            <a:r>
              <a:rPr lang="en-US" sz="36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803601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49720-0CC4-446C-B6B8-BE95D2D9F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SOUND EFFECTS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6325A-44EB-46BF-A879-1C03BD747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Background music</a:t>
            </a:r>
          </a:p>
          <a:p>
            <a:r>
              <a:rPr lang="en-US" dirty="0"/>
              <a:t>Sound effects triggered by in-game events</a:t>
            </a:r>
          </a:p>
          <a:p>
            <a:pPr lvl="1"/>
            <a:r>
              <a:rPr lang="en-US" dirty="0"/>
              <a:t>3-2-1 Countdown</a:t>
            </a:r>
          </a:p>
          <a:p>
            <a:pPr lvl="1"/>
            <a:r>
              <a:rPr lang="en-US" dirty="0"/>
              <a:t>Player Death</a:t>
            </a:r>
          </a:p>
          <a:p>
            <a:pPr lvl="1"/>
            <a:r>
              <a:rPr lang="en-US" dirty="0"/>
              <a:t>Gun Reload (5 different tracks for each Gun)</a:t>
            </a:r>
          </a:p>
          <a:p>
            <a:pPr lvl="1"/>
            <a:r>
              <a:rPr lang="en-US" dirty="0"/>
              <a:t>Gun Shooting (5 different tracks for each Gun)</a:t>
            </a:r>
          </a:p>
          <a:p>
            <a:pPr lvl="1"/>
            <a:r>
              <a:rPr lang="en-US" dirty="0"/>
              <a:t>Enemy Attack </a:t>
            </a:r>
          </a:p>
          <a:p>
            <a:pPr lvl="1"/>
            <a:r>
              <a:rPr lang="en-US" dirty="0"/>
              <a:t>Enemy Death</a:t>
            </a:r>
          </a:p>
          <a:p>
            <a:pPr lvl="1"/>
            <a:r>
              <a:rPr lang="en-US" dirty="0"/>
              <a:t>Button Click</a:t>
            </a:r>
          </a:p>
          <a:p>
            <a:pPr lvl="1"/>
            <a:r>
              <a:rPr lang="en-US" dirty="0"/>
              <a:t>Level Complete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788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14F3B-A853-491F-AC2C-406B2F4BF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214132"/>
            <a:ext cx="9905998" cy="1412207"/>
          </a:xfrm>
        </p:spPr>
        <p:txBody>
          <a:bodyPr/>
          <a:lstStyle/>
          <a:p>
            <a:r>
              <a:rPr lang="en-US" dirty="0"/>
              <a:t>Effects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99217-DA20-469C-AAA7-3AF24803A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28020"/>
            <a:ext cx="9905999" cy="4363181"/>
          </a:xfrm>
        </p:spPr>
        <p:txBody>
          <a:bodyPr>
            <a:normAutofit/>
          </a:bodyPr>
          <a:lstStyle/>
          <a:p>
            <a:r>
              <a:rPr lang="en-US" dirty="0"/>
              <a:t>Heart (loose a life)</a:t>
            </a:r>
          </a:p>
          <a:p>
            <a:r>
              <a:rPr lang="en-US" dirty="0"/>
              <a:t>Player Death</a:t>
            </a:r>
          </a:p>
          <a:p>
            <a:r>
              <a:rPr lang="en-US" dirty="0"/>
              <a:t>Enemy Death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4408D6-A385-4A7B-8B19-559E91224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099" y="3557667"/>
            <a:ext cx="5335929" cy="300146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47AB3D9-CC35-49DC-AFD8-CFE23702C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1" y="3574044"/>
            <a:ext cx="5335928" cy="300146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3F74FD1-6981-4B4C-942D-B52C38A3AC4E}"/>
              </a:ext>
            </a:extLst>
          </p:cNvPr>
          <p:cNvCxnSpPr>
            <a:cxnSpLocks/>
          </p:cNvCxnSpPr>
          <p:nvPr/>
        </p:nvCxnSpPr>
        <p:spPr>
          <a:xfrm>
            <a:off x="3049929" y="3009418"/>
            <a:ext cx="260430" cy="156258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EBA8882-C527-4111-834B-426EBE26EC56}"/>
              </a:ext>
            </a:extLst>
          </p:cNvPr>
          <p:cNvCxnSpPr>
            <a:cxnSpLocks/>
          </p:cNvCxnSpPr>
          <p:nvPr/>
        </p:nvCxnSpPr>
        <p:spPr>
          <a:xfrm>
            <a:off x="3223549" y="2340933"/>
            <a:ext cx="5139019" cy="246101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CF8672AB-2E0A-432E-B50F-B1C6E2384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4411" y="462264"/>
            <a:ext cx="5335929" cy="3001460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2B9F508-A078-4FB6-8C52-5C0A7FECD570}"/>
              </a:ext>
            </a:extLst>
          </p:cNvPr>
          <p:cNvCxnSpPr>
            <a:cxnSpLocks/>
          </p:cNvCxnSpPr>
          <p:nvPr/>
        </p:nvCxnSpPr>
        <p:spPr>
          <a:xfrm flipV="1">
            <a:off x="3744410" y="785625"/>
            <a:ext cx="3993266" cy="94985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670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14F3B-A853-491F-AC2C-406B2F4BF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983848"/>
          </a:xfrm>
        </p:spPr>
        <p:txBody>
          <a:bodyPr/>
          <a:lstStyle/>
          <a:p>
            <a:r>
              <a:rPr lang="en-US" dirty="0"/>
              <a:t>Effects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99217-DA20-469C-AAA7-3AF24803A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769715"/>
            <a:ext cx="9905999" cy="5021485"/>
          </a:xfrm>
        </p:spPr>
        <p:txBody>
          <a:bodyPr>
            <a:normAutofit/>
          </a:bodyPr>
          <a:lstStyle/>
          <a:p>
            <a:r>
              <a:rPr lang="en-US" sz="2000" dirty="0"/>
              <a:t>Player take damage</a:t>
            </a:r>
          </a:p>
          <a:p>
            <a:r>
              <a:rPr lang="en-US" sz="2000" dirty="0"/>
              <a:t>Bullet Trail</a:t>
            </a:r>
          </a:p>
          <a:p>
            <a:r>
              <a:rPr lang="en-US" sz="2000" dirty="0"/>
              <a:t>Gun Shooting Flames</a:t>
            </a:r>
          </a:p>
          <a:p>
            <a:r>
              <a:rPr lang="en-US" sz="2000" dirty="0"/>
              <a:t>Bullet Shells</a:t>
            </a:r>
          </a:p>
          <a:p>
            <a:r>
              <a:rPr lang="en-US" sz="2000" dirty="0"/>
              <a:t>Fog</a:t>
            </a:r>
          </a:p>
          <a:p>
            <a:endParaRPr lang="en-US" sz="20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BEF3B1-6B04-43AB-B4C5-018C3BDBEB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467" t="26710" r="34165" b="44681"/>
          <a:stretch/>
        </p:blipFill>
        <p:spPr>
          <a:xfrm>
            <a:off x="6406587" y="127322"/>
            <a:ext cx="5335930" cy="29239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2B9CC4-3553-4670-BC3F-ECC793CC46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58" t="36132" r="21237" b="14361"/>
          <a:stretch/>
        </p:blipFill>
        <p:spPr>
          <a:xfrm>
            <a:off x="6406587" y="3338869"/>
            <a:ext cx="5335930" cy="300146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6889152-471E-4587-8A7A-3E8F7B831A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176" t="29618" r="18889" b="18771"/>
          <a:stretch/>
        </p:blipFill>
        <p:spPr>
          <a:xfrm>
            <a:off x="846176" y="3338869"/>
            <a:ext cx="5369430" cy="3001460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C84F0AC-21BF-45B6-AEDE-360266C62E14}"/>
              </a:ext>
            </a:extLst>
          </p:cNvPr>
          <p:cNvCxnSpPr>
            <a:cxnSpLocks/>
          </p:cNvCxnSpPr>
          <p:nvPr/>
        </p:nvCxnSpPr>
        <p:spPr>
          <a:xfrm>
            <a:off x="2673752" y="1504709"/>
            <a:ext cx="6724891" cy="319060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9ACFD0D-9097-4FDC-A125-A3F3CBFAB21B}"/>
              </a:ext>
            </a:extLst>
          </p:cNvPr>
          <p:cNvCxnSpPr>
            <a:cxnSpLocks/>
          </p:cNvCxnSpPr>
          <p:nvPr/>
        </p:nvCxnSpPr>
        <p:spPr>
          <a:xfrm>
            <a:off x="3321934" y="2170253"/>
            <a:ext cx="46299" cy="3294771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B752240A-98D9-43F5-8AE1-5595563F6A8D}"/>
              </a:ext>
            </a:extLst>
          </p:cNvPr>
          <p:cNvCxnSpPr>
            <a:cxnSpLocks/>
          </p:cNvCxnSpPr>
          <p:nvPr/>
        </p:nvCxnSpPr>
        <p:spPr>
          <a:xfrm>
            <a:off x="3622877" y="1066800"/>
            <a:ext cx="4773251" cy="6637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0627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CBDBF-C00A-4446-93E9-9B6A8E69C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 transitions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42E3E-0594-4544-BF97-8310A6510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41990"/>
            <a:ext cx="9905999" cy="4049211"/>
          </a:xfrm>
        </p:spPr>
        <p:txBody>
          <a:bodyPr/>
          <a:lstStyle/>
          <a:p>
            <a:r>
              <a:rPr lang="en-US" dirty="0"/>
              <a:t>Fade In – Fade Out </a:t>
            </a:r>
          </a:p>
          <a:p>
            <a:pPr lvl="1"/>
            <a:r>
              <a:rPr lang="en-US" dirty="0"/>
              <a:t>From Main Scene to Game Scene</a:t>
            </a:r>
          </a:p>
          <a:p>
            <a:pPr lvl="1"/>
            <a:r>
              <a:rPr lang="en-US" dirty="0"/>
              <a:t>From Game Scene to Game Over Menu</a:t>
            </a:r>
          </a:p>
          <a:p>
            <a:r>
              <a:rPr lang="en-US" dirty="0"/>
              <a:t>Moving UI Elements in each New Wave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C3EF10-10BF-44E5-A823-1A0323FD6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2" y="4003483"/>
            <a:ext cx="4524396" cy="25449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E029BE-C77A-47DE-8B6F-00E19F1B7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2728" y="237280"/>
            <a:ext cx="4524394" cy="25449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3ECE74-C373-400D-85B3-98AEDC19C5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2728" y="4003483"/>
            <a:ext cx="4524396" cy="2544973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25623E4-AC21-4C21-B932-EE0E1067223C}"/>
              </a:ext>
            </a:extLst>
          </p:cNvPr>
          <p:cNvCxnSpPr>
            <a:cxnSpLocks/>
          </p:cNvCxnSpPr>
          <p:nvPr/>
        </p:nvCxnSpPr>
        <p:spPr>
          <a:xfrm>
            <a:off x="9354925" y="2858452"/>
            <a:ext cx="0" cy="99591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9E7F3FF-F306-4DE9-ABBF-B2AA27B6D150}"/>
              </a:ext>
            </a:extLst>
          </p:cNvPr>
          <p:cNvCxnSpPr>
            <a:cxnSpLocks/>
          </p:cNvCxnSpPr>
          <p:nvPr/>
        </p:nvCxnSpPr>
        <p:spPr>
          <a:xfrm flipH="1">
            <a:off x="5849725" y="5351363"/>
            <a:ext cx="107193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0D81522-F264-4013-A381-D54237C20C28}"/>
              </a:ext>
            </a:extLst>
          </p:cNvPr>
          <p:cNvCxnSpPr>
            <a:cxnSpLocks/>
          </p:cNvCxnSpPr>
          <p:nvPr/>
        </p:nvCxnSpPr>
        <p:spPr>
          <a:xfrm>
            <a:off x="6339069" y="3518704"/>
            <a:ext cx="2237772" cy="2471195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363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1597D-2342-418F-A844-B2ADF7716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Animations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D920C0-2A4E-4816-BE34-6C1419D83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Gun Reload Animation</a:t>
            </a:r>
          </a:p>
          <a:p>
            <a:r>
              <a:rPr lang="en-US" dirty="0"/>
              <a:t>Gun Preview Spinning Animation</a:t>
            </a:r>
          </a:p>
          <a:p>
            <a:r>
              <a:rPr lang="en-US" dirty="0"/>
              <a:t>Heart Preview Spinning Animation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A61841-88F2-4EF2-828E-83DAC8003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0840" y="1700755"/>
            <a:ext cx="5335929" cy="300146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8591BEA-A333-4EC6-B657-81E26B682C9C}"/>
              </a:ext>
            </a:extLst>
          </p:cNvPr>
          <p:cNvCxnSpPr>
            <a:cxnSpLocks/>
          </p:cNvCxnSpPr>
          <p:nvPr/>
        </p:nvCxnSpPr>
        <p:spPr>
          <a:xfrm flipV="1">
            <a:off x="5578997" y="2147104"/>
            <a:ext cx="1059084" cy="9259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F945E39-B21F-4694-A121-71EE3C3079B2}"/>
              </a:ext>
            </a:extLst>
          </p:cNvPr>
          <p:cNvCxnSpPr>
            <a:cxnSpLocks/>
          </p:cNvCxnSpPr>
          <p:nvPr/>
        </p:nvCxnSpPr>
        <p:spPr>
          <a:xfrm flipV="1">
            <a:off x="5690885" y="2019782"/>
            <a:ext cx="2509778" cy="166868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4992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B8012-48E8-4B1F-BE91-33123F36D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0"/>
            <a:ext cx="9905998" cy="1478570"/>
          </a:xfrm>
        </p:spPr>
        <p:txBody>
          <a:bodyPr/>
          <a:lstStyle/>
          <a:p>
            <a:r>
              <a:rPr lang="en-US" dirty="0"/>
              <a:t>Gameplay Video</a:t>
            </a:r>
          </a:p>
        </p:txBody>
      </p:sp>
      <p:pic>
        <p:nvPicPr>
          <p:cNvPr id="5" name="Chess_Shooter_GamePlay">
            <a:hlinkClick r:id="" action="ppaction://media"/>
            <a:extLst>
              <a:ext uri="{FF2B5EF4-FFF2-40B4-BE49-F238E27FC236}">
                <a16:creationId xmlns:a16="http://schemas.microsoft.com/office/drawing/2014/main" id="{92ABBBFC-F108-4DCE-B7C5-9159E657B73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9003" y="1116956"/>
            <a:ext cx="9740073" cy="5479097"/>
          </a:xfrm>
        </p:spPr>
      </p:pic>
    </p:spTree>
    <p:extLst>
      <p:ext uri="{BB962C8B-B14F-4D97-AF65-F5344CB8AC3E}">
        <p14:creationId xmlns:p14="http://schemas.microsoft.com/office/powerpoint/2010/main" val="1163593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151</TotalTime>
  <Words>173</Words>
  <Application>Microsoft Office PowerPoint</Application>
  <PresentationFormat>Widescreen</PresentationFormat>
  <Paragraphs>48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</vt:lpstr>
      <vt:lpstr>CHESS SHOOTER</vt:lpstr>
      <vt:lpstr>GAME DESCRIPTION</vt:lpstr>
      <vt:lpstr>5 WAVES, Enemies &amp; GUNS</vt:lpstr>
      <vt:lpstr>SOUND EFFECTS</vt:lpstr>
      <vt:lpstr>Effects 1</vt:lpstr>
      <vt:lpstr>Effects 2</vt:lpstr>
      <vt:lpstr>Screen transitions</vt:lpstr>
      <vt:lpstr>Animations</vt:lpstr>
      <vt:lpstr>Gameplay Video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CHESS SHOOTER</dc:title>
  <dc:creator>Marios Pafitis</dc:creator>
  <cp:lastModifiedBy>Marios Pafitis</cp:lastModifiedBy>
  <cp:revision>16</cp:revision>
  <dcterms:created xsi:type="dcterms:W3CDTF">2019-04-22T07:06:47Z</dcterms:created>
  <dcterms:modified xsi:type="dcterms:W3CDTF">2019-05-03T14:11:22Z</dcterms:modified>
</cp:coreProperties>
</file>

<file path=docProps/thumbnail.jpeg>
</file>